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56" r:id="rId5"/>
    <p:sldId id="636" r:id="rId6"/>
    <p:sldId id="648" r:id="rId7"/>
    <p:sldId id="656" r:id="rId8"/>
    <p:sldId id="657" r:id="rId9"/>
    <p:sldId id="650" r:id="rId10"/>
    <p:sldId id="655" r:id="rId11"/>
  </p:sldIdLst>
  <p:sldSz cx="12192000" cy="6858000"/>
  <p:notesSz cx="6888163" cy="100203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7" userDrawn="1">
          <p15:clr>
            <a:srgbClr val="A4A3A4"/>
          </p15:clr>
        </p15:guide>
        <p15:guide id="2" pos="217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14"/>
    <a:srgbClr val="DA0020"/>
    <a:srgbClr val="FF9300"/>
    <a:srgbClr val="FFD579"/>
    <a:srgbClr val="FF7E79"/>
    <a:srgbClr val="EA5F48"/>
    <a:srgbClr val="FEE3DE"/>
    <a:srgbClr val="404040"/>
    <a:srgbClr val="DA0000"/>
    <a:srgbClr val="9397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E94432-FF81-48AD-95AC-9E7A0E6E14E5}" v="2" dt="2025-08-30T12:13:30.0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447" autoAdjust="0"/>
  </p:normalViewPr>
  <p:slideViewPr>
    <p:cSldViewPr snapToGrid="0">
      <p:cViewPr>
        <p:scale>
          <a:sx n="85" d="100"/>
          <a:sy n="85" d="100"/>
        </p:scale>
        <p:origin x="-192" y="-4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57"/>
        <p:guide pos="217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 Kämpf" userId="be0745a1-6cfa-48fb-846b-d3536206b927" providerId="ADAL" clId="{B378DB4F-3CA9-4880-A464-9000C56B1BD6}"/>
    <pc:docChg chg="undo custSel addSld delSld modSld delMainMaster">
      <pc:chgData name="Marco Kämpf" userId="be0745a1-6cfa-48fb-846b-d3536206b927" providerId="ADAL" clId="{B378DB4F-3CA9-4880-A464-9000C56B1BD6}" dt="2025-08-30T12:15:59.471" v="341" actId="20577"/>
      <pc:docMkLst>
        <pc:docMk/>
      </pc:docMkLst>
      <pc:sldChg chg="modSp add del mod">
        <pc:chgData name="Marco Kämpf" userId="be0745a1-6cfa-48fb-846b-d3536206b927" providerId="ADAL" clId="{B378DB4F-3CA9-4880-A464-9000C56B1BD6}" dt="2025-08-30T12:13:30.077" v="140" actId="20578"/>
        <pc:sldMkLst>
          <pc:docMk/>
          <pc:sldMk cId="404447266" sldId="256"/>
        </pc:sldMkLst>
        <pc:spChg chg="mod">
          <ac:chgData name="Marco Kämpf" userId="be0745a1-6cfa-48fb-846b-d3536206b927" providerId="ADAL" clId="{B378DB4F-3CA9-4880-A464-9000C56B1BD6}" dt="2025-08-30T12:13:30.077" v="140" actId="20578"/>
          <ac:spMkLst>
            <pc:docMk/>
            <pc:sldMk cId="404447266" sldId="256"/>
            <ac:spMk id="2" creationId="{00000000-0000-0000-0000-000000000000}"/>
          </ac:spMkLst>
        </pc:spChg>
      </pc:sldChg>
      <pc:sldChg chg="del">
        <pc:chgData name="Marco Kämpf" userId="be0745a1-6cfa-48fb-846b-d3536206b927" providerId="ADAL" clId="{B378DB4F-3CA9-4880-A464-9000C56B1BD6}" dt="2025-08-30T11:47:45.224" v="92" actId="47"/>
        <pc:sldMkLst>
          <pc:docMk/>
          <pc:sldMk cId="2926650271" sldId="259"/>
        </pc:sldMkLst>
      </pc:sldChg>
      <pc:sldChg chg="del">
        <pc:chgData name="Marco Kämpf" userId="be0745a1-6cfa-48fb-846b-d3536206b927" providerId="ADAL" clId="{B378DB4F-3CA9-4880-A464-9000C56B1BD6}" dt="2025-08-30T11:46:20.945" v="51" actId="47"/>
        <pc:sldMkLst>
          <pc:docMk/>
          <pc:sldMk cId="3770974357" sldId="261"/>
        </pc:sldMkLst>
      </pc:sldChg>
      <pc:sldChg chg="del">
        <pc:chgData name="Marco Kämpf" userId="be0745a1-6cfa-48fb-846b-d3536206b927" providerId="ADAL" clId="{B378DB4F-3CA9-4880-A464-9000C56B1BD6}" dt="2025-08-30T11:46:23.888" v="54" actId="47"/>
        <pc:sldMkLst>
          <pc:docMk/>
          <pc:sldMk cId="3241146290" sldId="262"/>
        </pc:sldMkLst>
      </pc:sldChg>
      <pc:sldChg chg="del">
        <pc:chgData name="Marco Kämpf" userId="be0745a1-6cfa-48fb-846b-d3536206b927" providerId="ADAL" clId="{B378DB4F-3CA9-4880-A464-9000C56B1BD6}" dt="2025-08-30T11:46:22.163" v="52" actId="47"/>
        <pc:sldMkLst>
          <pc:docMk/>
          <pc:sldMk cId="1953905875" sldId="263"/>
        </pc:sldMkLst>
      </pc:sldChg>
      <pc:sldChg chg="del">
        <pc:chgData name="Marco Kämpf" userId="be0745a1-6cfa-48fb-846b-d3536206b927" providerId="ADAL" clId="{B378DB4F-3CA9-4880-A464-9000C56B1BD6}" dt="2025-08-30T11:46:23.310" v="53" actId="47"/>
        <pc:sldMkLst>
          <pc:docMk/>
          <pc:sldMk cId="2034500584" sldId="264"/>
        </pc:sldMkLst>
      </pc:sldChg>
      <pc:sldChg chg="del">
        <pc:chgData name="Marco Kämpf" userId="be0745a1-6cfa-48fb-846b-d3536206b927" providerId="ADAL" clId="{B378DB4F-3CA9-4880-A464-9000C56B1BD6}" dt="2025-08-30T11:46:25.415" v="55" actId="47"/>
        <pc:sldMkLst>
          <pc:docMk/>
          <pc:sldMk cId="2464064932" sldId="265"/>
        </pc:sldMkLst>
      </pc:sldChg>
      <pc:sldChg chg="del">
        <pc:chgData name="Marco Kämpf" userId="be0745a1-6cfa-48fb-846b-d3536206b927" providerId="ADAL" clId="{B378DB4F-3CA9-4880-A464-9000C56B1BD6}" dt="2025-08-30T11:46:26.070" v="56" actId="47"/>
        <pc:sldMkLst>
          <pc:docMk/>
          <pc:sldMk cId="71378747" sldId="266"/>
        </pc:sldMkLst>
      </pc:sldChg>
      <pc:sldChg chg="del">
        <pc:chgData name="Marco Kämpf" userId="be0745a1-6cfa-48fb-846b-d3536206b927" providerId="ADAL" clId="{B378DB4F-3CA9-4880-A464-9000C56B1BD6}" dt="2025-08-30T11:46:26.769" v="57" actId="47"/>
        <pc:sldMkLst>
          <pc:docMk/>
          <pc:sldMk cId="1560031051" sldId="267"/>
        </pc:sldMkLst>
      </pc:sldChg>
      <pc:sldChg chg="del">
        <pc:chgData name="Marco Kämpf" userId="be0745a1-6cfa-48fb-846b-d3536206b927" providerId="ADAL" clId="{B378DB4F-3CA9-4880-A464-9000C56B1BD6}" dt="2025-08-30T11:46:28.534" v="58" actId="47"/>
        <pc:sldMkLst>
          <pc:docMk/>
          <pc:sldMk cId="4024224964" sldId="268"/>
        </pc:sldMkLst>
      </pc:sldChg>
      <pc:sldChg chg="del">
        <pc:chgData name="Marco Kämpf" userId="be0745a1-6cfa-48fb-846b-d3536206b927" providerId="ADAL" clId="{B378DB4F-3CA9-4880-A464-9000C56B1BD6}" dt="2025-08-30T11:47:40.860" v="81" actId="47"/>
        <pc:sldMkLst>
          <pc:docMk/>
          <pc:sldMk cId="1260667107" sldId="273"/>
        </pc:sldMkLst>
      </pc:sldChg>
      <pc:sldChg chg="del">
        <pc:chgData name="Marco Kämpf" userId="be0745a1-6cfa-48fb-846b-d3536206b927" providerId="ADAL" clId="{B378DB4F-3CA9-4880-A464-9000C56B1BD6}" dt="2025-08-30T11:47:42.223" v="86" actId="47"/>
        <pc:sldMkLst>
          <pc:docMk/>
          <pc:sldMk cId="1407337583" sldId="275"/>
        </pc:sldMkLst>
      </pc:sldChg>
      <pc:sldChg chg="del">
        <pc:chgData name="Marco Kämpf" userId="be0745a1-6cfa-48fb-846b-d3536206b927" providerId="ADAL" clId="{B378DB4F-3CA9-4880-A464-9000C56B1BD6}" dt="2025-08-30T11:47:43.104" v="89" actId="47"/>
        <pc:sldMkLst>
          <pc:docMk/>
          <pc:sldMk cId="1063177515" sldId="280"/>
        </pc:sldMkLst>
      </pc:sldChg>
      <pc:sldChg chg="del">
        <pc:chgData name="Marco Kämpf" userId="be0745a1-6cfa-48fb-846b-d3536206b927" providerId="ADAL" clId="{B378DB4F-3CA9-4880-A464-9000C56B1BD6}" dt="2025-08-30T11:46:34.267" v="61" actId="47"/>
        <pc:sldMkLst>
          <pc:docMk/>
          <pc:sldMk cId="2342277943" sldId="295"/>
        </pc:sldMkLst>
      </pc:sldChg>
      <pc:sldChg chg="del">
        <pc:chgData name="Marco Kämpf" userId="be0745a1-6cfa-48fb-846b-d3536206b927" providerId="ADAL" clId="{B378DB4F-3CA9-4880-A464-9000C56B1BD6}" dt="2025-08-30T11:47:36.510" v="68" actId="47"/>
        <pc:sldMkLst>
          <pc:docMk/>
          <pc:sldMk cId="2606585476" sldId="299"/>
        </pc:sldMkLst>
      </pc:sldChg>
      <pc:sldChg chg="del">
        <pc:chgData name="Marco Kämpf" userId="be0745a1-6cfa-48fb-846b-d3536206b927" providerId="ADAL" clId="{B378DB4F-3CA9-4880-A464-9000C56B1BD6}" dt="2025-08-30T11:47:40.517" v="80" actId="47"/>
        <pc:sldMkLst>
          <pc:docMk/>
          <pc:sldMk cId="2171486478" sldId="510"/>
        </pc:sldMkLst>
      </pc:sldChg>
      <pc:sldChg chg="del">
        <pc:chgData name="Marco Kämpf" userId="be0745a1-6cfa-48fb-846b-d3536206b927" providerId="ADAL" clId="{B378DB4F-3CA9-4880-A464-9000C56B1BD6}" dt="2025-08-30T11:46:33.690" v="60" actId="47"/>
        <pc:sldMkLst>
          <pc:docMk/>
          <pc:sldMk cId="1240198072" sldId="519"/>
        </pc:sldMkLst>
      </pc:sldChg>
      <pc:sldChg chg="del">
        <pc:chgData name="Marco Kämpf" userId="be0745a1-6cfa-48fb-846b-d3536206b927" providerId="ADAL" clId="{B378DB4F-3CA9-4880-A464-9000C56B1BD6}" dt="2025-08-30T11:47:43.457" v="90" actId="47"/>
        <pc:sldMkLst>
          <pc:docMk/>
          <pc:sldMk cId="3502559043" sldId="538"/>
        </pc:sldMkLst>
      </pc:sldChg>
      <pc:sldChg chg="del">
        <pc:chgData name="Marco Kämpf" userId="be0745a1-6cfa-48fb-846b-d3536206b927" providerId="ADAL" clId="{B378DB4F-3CA9-4880-A464-9000C56B1BD6}" dt="2025-08-30T11:47:37.245" v="69" actId="47"/>
        <pc:sldMkLst>
          <pc:docMk/>
          <pc:sldMk cId="355452975" sldId="550"/>
        </pc:sldMkLst>
      </pc:sldChg>
      <pc:sldChg chg="del">
        <pc:chgData name="Marco Kämpf" userId="be0745a1-6cfa-48fb-846b-d3536206b927" providerId="ADAL" clId="{B378DB4F-3CA9-4880-A464-9000C56B1BD6}" dt="2025-08-30T11:47:38.461" v="72" actId="47"/>
        <pc:sldMkLst>
          <pc:docMk/>
          <pc:sldMk cId="2944543586" sldId="552"/>
        </pc:sldMkLst>
      </pc:sldChg>
      <pc:sldChg chg="del">
        <pc:chgData name="Marco Kämpf" userId="be0745a1-6cfa-48fb-846b-d3536206b927" providerId="ADAL" clId="{B378DB4F-3CA9-4880-A464-9000C56B1BD6}" dt="2025-08-30T11:47:41.973" v="85" actId="47"/>
        <pc:sldMkLst>
          <pc:docMk/>
          <pc:sldMk cId="2365063572" sldId="556"/>
        </pc:sldMkLst>
      </pc:sldChg>
      <pc:sldChg chg="del">
        <pc:chgData name="Marco Kämpf" userId="be0745a1-6cfa-48fb-846b-d3536206b927" providerId="ADAL" clId="{B378DB4F-3CA9-4880-A464-9000C56B1BD6}" dt="2025-08-30T11:46:35.368" v="62" actId="47"/>
        <pc:sldMkLst>
          <pc:docMk/>
          <pc:sldMk cId="1108750138" sldId="592"/>
        </pc:sldMkLst>
      </pc:sldChg>
      <pc:sldChg chg="del">
        <pc:chgData name="Marco Kämpf" userId="be0745a1-6cfa-48fb-846b-d3536206b927" providerId="ADAL" clId="{B378DB4F-3CA9-4880-A464-9000C56B1BD6}" dt="2025-08-30T11:46:36.451" v="63" actId="47"/>
        <pc:sldMkLst>
          <pc:docMk/>
          <pc:sldMk cId="2600153579" sldId="594"/>
        </pc:sldMkLst>
      </pc:sldChg>
      <pc:sldChg chg="del">
        <pc:chgData name="Marco Kämpf" userId="be0745a1-6cfa-48fb-846b-d3536206b927" providerId="ADAL" clId="{B378DB4F-3CA9-4880-A464-9000C56B1BD6}" dt="2025-08-30T11:47:38.146" v="71" actId="47"/>
        <pc:sldMkLst>
          <pc:docMk/>
          <pc:sldMk cId="3095680766" sldId="596"/>
        </pc:sldMkLst>
      </pc:sldChg>
      <pc:sldChg chg="del">
        <pc:chgData name="Marco Kämpf" userId="be0745a1-6cfa-48fb-846b-d3536206b927" providerId="ADAL" clId="{B378DB4F-3CA9-4880-A464-9000C56B1BD6}" dt="2025-08-30T11:47:39.045" v="74" actId="47"/>
        <pc:sldMkLst>
          <pc:docMk/>
          <pc:sldMk cId="3978225616" sldId="597"/>
        </pc:sldMkLst>
      </pc:sldChg>
      <pc:sldChg chg="del">
        <pc:chgData name="Marco Kämpf" userId="be0745a1-6cfa-48fb-846b-d3536206b927" providerId="ADAL" clId="{B378DB4F-3CA9-4880-A464-9000C56B1BD6}" dt="2025-08-30T11:47:41.134" v="82" actId="47"/>
        <pc:sldMkLst>
          <pc:docMk/>
          <pc:sldMk cId="4124285506" sldId="600"/>
        </pc:sldMkLst>
      </pc:sldChg>
      <pc:sldChg chg="del">
        <pc:chgData name="Marco Kämpf" userId="be0745a1-6cfa-48fb-846b-d3536206b927" providerId="ADAL" clId="{B378DB4F-3CA9-4880-A464-9000C56B1BD6}" dt="2025-08-30T11:47:41.394" v="83" actId="47"/>
        <pc:sldMkLst>
          <pc:docMk/>
          <pc:sldMk cId="1797426617" sldId="602"/>
        </pc:sldMkLst>
      </pc:sldChg>
      <pc:sldChg chg="del">
        <pc:chgData name="Marco Kämpf" userId="be0745a1-6cfa-48fb-846b-d3536206b927" providerId="ADAL" clId="{B378DB4F-3CA9-4880-A464-9000C56B1BD6}" dt="2025-08-30T11:47:43.844" v="91" actId="47"/>
        <pc:sldMkLst>
          <pc:docMk/>
          <pc:sldMk cId="2675015970" sldId="616"/>
        </pc:sldMkLst>
      </pc:sldChg>
      <pc:sldChg chg="del">
        <pc:chgData name="Marco Kämpf" userId="be0745a1-6cfa-48fb-846b-d3536206b927" providerId="ADAL" clId="{B378DB4F-3CA9-4880-A464-9000C56B1BD6}" dt="2025-08-30T11:47:38.778" v="73" actId="47"/>
        <pc:sldMkLst>
          <pc:docMk/>
          <pc:sldMk cId="1521162361" sldId="617"/>
        </pc:sldMkLst>
      </pc:sldChg>
      <pc:sldChg chg="del">
        <pc:chgData name="Marco Kämpf" userId="be0745a1-6cfa-48fb-846b-d3536206b927" providerId="ADAL" clId="{B378DB4F-3CA9-4880-A464-9000C56B1BD6}" dt="2025-08-30T11:47:39.312" v="75" actId="47"/>
        <pc:sldMkLst>
          <pc:docMk/>
          <pc:sldMk cId="1202530667" sldId="629"/>
        </pc:sldMkLst>
      </pc:sldChg>
      <pc:sldChg chg="del">
        <pc:chgData name="Marco Kämpf" userId="be0745a1-6cfa-48fb-846b-d3536206b927" providerId="ADAL" clId="{B378DB4F-3CA9-4880-A464-9000C56B1BD6}" dt="2025-08-30T11:47:39.576" v="76" actId="47"/>
        <pc:sldMkLst>
          <pc:docMk/>
          <pc:sldMk cId="4152081858" sldId="630"/>
        </pc:sldMkLst>
      </pc:sldChg>
      <pc:sldChg chg="del">
        <pc:chgData name="Marco Kämpf" userId="be0745a1-6cfa-48fb-846b-d3536206b927" providerId="ADAL" clId="{B378DB4F-3CA9-4880-A464-9000C56B1BD6}" dt="2025-08-30T11:47:39.831" v="77" actId="47"/>
        <pc:sldMkLst>
          <pc:docMk/>
          <pc:sldMk cId="955884272" sldId="631"/>
        </pc:sldMkLst>
      </pc:sldChg>
      <pc:sldChg chg="del">
        <pc:chgData name="Marco Kämpf" userId="be0745a1-6cfa-48fb-846b-d3536206b927" providerId="ADAL" clId="{B378DB4F-3CA9-4880-A464-9000C56B1BD6}" dt="2025-08-30T11:47:40.307" v="79" actId="47"/>
        <pc:sldMkLst>
          <pc:docMk/>
          <pc:sldMk cId="2820658040" sldId="632"/>
        </pc:sldMkLst>
      </pc:sldChg>
      <pc:sldChg chg="del">
        <pc:chgData name="Marco Kämpf" userId="be0745a1-6cfa-48fb-846b-d3536206b927" providerId="ADAL" clId="{B378DB4F-3CA9-4880-A464-9000C56B1BD6}" dt="2025-08-30T11:47:42.820" v="88" actId="47"/>
        <pc:sldMkLst>
          <pc:docMk/>
          <pc:sldMk cId="1383417746" sldId="633"/>
        </pc:sldMkLst>
      </pc:sldChg>
      <pc:sldChg chg="del">
        <pc:chgData name="Marco Kämpf" userId="be0745a1-6cfa-48fb-846b-d3536206b927" providerId="ADAL" clId="{B378DB4F-3CA9-4880-A464-9000C56B1BD6}" dt="2025-08-30T11:46:37.196" v="64" actId="47"/>
        <pc:sldMkLst>
          <pc:docMk/>
          <pc:sldMk cId="3226466404" sldId="635"/>
        </pc:sldMkLst>
      </pc:sldChg>
      <pc:sldChg chg="modSp mod">
        <pc:chgData name="Marco Kämpf" userId="be0745a1-6cfa-48fb-846b-d3536206b927" providerId="ADAL" clId="{B378DB4F-3CA9-4880-A464-9000C56B1BD6}" dt="2025-08-30T12:01:33.023" v="95" actId="20577"/>
        <pc:sldMkLst>
          <pc:docMk/>
          <pc:sldMk cId="590094966" sldId="636"/>
        </pc:sldMkLst>
        <pc:spChg chg="mod">
          <ac:chgData name="Marco Kämpf" userId="be0745a1-6cfa-48fb-846b-d3536206b927" providerId="ADAL" clId="{B378DB4F-3CA9-4880-A464-9000C56B1BD6}" dt="2025-08-30T12:01:33.023" v="95" actId="20577"/>
          <ac:spMkLst>
            <pc:docMk/>
            <pc:sldMk cId="590094966" sldId="636"/>
            <ac:spMk id="2" creationId="{3A2BC41F-271F-3EDC-B603-95C9BC4FEFFA}"/>
          </ac:spMkLst>
        </pc:spChg>
      </pc:sldChg>
      <pc:sldChg chg="del">
        <pc:chgData name="Marco Kämpf" userId="be0745a1-6cfa-48fb-846b-d3536206b927" providerId="ADAL" clId="{B378DB4F-3CA9-4880-A464-9000C56B1BD6}" dt="2025-08-30T11:46:32.327" v="59" actId="47"/>
        <pc:sldMkLst>
          <pc:docMk/>
          <pc:sldMk cId="3151462334" sldId="640"/>
        </pc:sldMkLst>
      </pc:sldChg>
      <pc:sldChg chg="del">
        <pc:chgData name="Marco Kämpf" userId="be0745a1-6cfa-48fb-846b-d3536206b927" providerId="ADAL" clId="{B378DB4F-3CA9-4880-A464-9000C56B1BD6}" dt="2025-08-30T11:46:39.531" v="65" actId="47"/>
        <pc:sldMkLst>
          <pc:docMk/>
          <pc:sldMk cId="2274262248" sldId="641"/>
        </pc:sldMkLst>
      </pc:sldChg>
      <pc:sldChg chg="del">
        <pc:chgData name="Marco Kämpf" userId="be0745a1-6cfa-48fb-846b-d3536206b927" providerId="ADAL" clId="{B378DB4F-3CA9-4880-A464-9000C56B1BD6}" dt="2025-08-30T11:47:40.062" v="78" actId="47"/>
        <pc:sldMkLst>
          <pc:docMk/>
          <pc:sldMk cId="4248634239" sldId="644"/>
        </pc:sldMkLst>
      </pc:sldChg>
      <pc:sldChg chg="del">
        <pc:chgData name="Marco Kämpf" userId="be0745a1-6cfa-48fb-846b-d3536206b927" providerId="ADAL" clId="{B378DB4F-3CA9-4880-A464-9000C56B1BD6}" dt="2025-08-30T11:46:40.997" v="66" actId="47"/>
        <pc:sldMkLst>
          <pc:docMk/>
          <pc:sldMk cId="2798992383" sldId="645"/>
        </pc:sldMkLst>
      </pc:sldChg>
      <pc:sldChg chg="del">
        <pc:chgData name="Marco Kämpf" userId="be0745a1-6cfa-48fb-846b-d3536206b927" providerId="ADAL" clId="{B378DB4F-3CA9-4880-A464-9000C56B1BD6}" dt="2025-08-30T11:46:41.837" v="67" actId="47"/>
        <pc:sldMkLst>
          <pc:docMk/>
          <pc:sldMk cId="180321044" sldId="647"/>
        </pc:sldMkLst>
      </pc:sldChg>
      <pc:sldChg chg="modSp mod">
        <pc:chgData name="Marco Kämpf" userId="be0745a1-6cfa-48fb-846b-d3536206b927" providerId="ADAL" clId="{B378DB4F-3CA9-4880-A464-9000C56B1BD6}" dt="2025-08-30T12:15:22.764" v="305" actId="20577"/>
        <pc:sldMkLst>
          <pc:docMk/>
          <pc:sldMk cId="1106166941" sldId="648"/>
        </pc:sldMkLst>
        <pc:spChg chg="mod">
          <ac:chgData name="Marco Kämpf" userId="be0745a1-6cfa-48fb-846b-d3536206b927" providerId="ADAL" clId="{B378DB4F-3CA9-4880-A464-9000C56B1BD6}" dt="2025-08-30T12:15:22.764" v="305" actId="20577"/>
          <ac:spMkLst>
            <pc:docMk/>
            <pc:sldMk cId="1106166941" sldId="648"/>
            <ac:spMk id="8" creationId="{737042C0-2D9A-9695-DFB3-9CAD07F806C0}"/>
          </ac:spMkLst>
        </pc:spChg>
      </pc:sldChg>
      <pc:sldChg chg="del">
        <pc:chgData name="Marco Kämpf" userId="be0745a1-6cfa-48fb-846b-d3536206b927" providerId="ADAL" clId="{B378DB4F-3CA9-4880-A464-9000C56B1BD6}" dt="2025-08-30T11:47:42.517" v="87" actId="47"/>
        <pc:sldMkLst>
          <pc:docMk/>
          <pc:sldMk cId="1472393912" sldId="649"/>
        </pc:sldMkLst>
      </pc:sldChg>
      <pc:sldChg chg="modSp mod">
        <pc:chgData name="Marco Kämpf" userId="be0745a1-6cfa-48fb-846b-d3536206b927" providerId="ADAL" clId="{B378DB4F-3CA9-4880-A464-9000C56B1BD6}" dt="2025-08-30T12:15:59.471" v="341" actId="20577"/>
        <pc:sldMkLst>
          <pc:docMk/>
          <pc:sldMk cId="1308632662" sldId="650"/>
        </pc:sldMkLst>
        <pc:spChg chg="mod">
          <ac:chgData name="Marco Kämpf" userId="be0745a1-6cfa-48fb-846b-d3536206b927" providerId="ADAL" clId="{B378DB4F-3CA9-4880-A464-9000C56B1BD6}" dt="2025-08-30T12:15:59.471" v="341" actId="20577"/>
          <ac:spMkLst>
            <pc:docMk/>
            <pc:sldMk cId="1308632662" sldId="650"/>
            <ac:spMk id="8" creationId="{22C46E0A-857D-826F-A281-9F44EF4F38F7}"/>
          </ac:spMkLst>
        </pc:spChg>
      </pc:sldChg>
      <pc:sldChg chg="del">
        <pc:chgData name="Marco Kämpf" userId="be0745a1-6cfa-48fb-846b-d3536206b927" providerId="ADAL" clId="{B378DB4F-3CA9-4880-A464-9000C56B1BD6}" dt="2025-08-30T11:47:37.758" v="70" actId="47"/>
        <pc:sldMkLst>
          <pc:docMk/>
          <pc:sldMk cId="1211282866" sldId="653"/>
        </pc:sldMkLst>
      </pc:sldChg>
      <pc:sldChg chg="del">
        <pc:chgData name="Marco Kämpf" userId="be0745a1-6cfa-48fb-846b-d3536206b927" providerId="ADAL" clId="{B378DB4F-3CA9-4880-A464-9000C56B1BD6}" dt="2025-08-30T11:47:41.664" v="84" actId="47"/>
        <pc:sldMkLst>
          <pc:docMk/>
          <pc:sldMk cId="4236200574" sldId="654"/>
        </pc:sldMkLst>
      </pc:sldChg>
      <pc:sldMasterChg chg="del delSldLayout">
        <pc:chgData name="Marco Kämpf" userId="be0745a1-6cfa-48fb-846b-d3536206b927" providerId="ADAL" clId="{B378DB4F-3CA9-4880-A464-9000C56B1BD6}" dt="2025-08-30T11:47:43.844" v="91" actId="47"/>
        <pc:sldMasterMkLst>
          <pc:docMk/>
          <pc:sldMasterMk cId="2650744482" sldId="2147483656"/>
        </pc:sldMasterMkLst>
        <pc:sldLayoutChg chg="del">
          <pc:chgData name="Marco Kämpf" userId="be0745a1-6cfa-48fb-846b-d3536206b927" providerId="ADAL" clId="{B378DB4F-3CA9-4880-A464-9000C56B1BD6}" dt="2025-08-30T11:47:43.844" v="91" actId="47"/>
          <pc:sldLayoutMkLst>
            <pc:docMk/>
            <pc:sldMasterMk cId="2650744482" sldId="2147483656"/>
            <pc:sldLayoutMk cId="2052181867" sldId="2147483657"/>
          </pc:sldLayoutMkLst>
        </pc:sldLayoutChg>
        <pc:sldLayoutChg chg="del">
          <pc:chgData name="Marco Kämpf" userId="be0745a1-6cfa-48fb-846b-d3536206b927" providerId="ADAL" clId="{B378DB4F-3CA9-4880-A464-9000C56B1BD6}" dt="2025-08-30T11:47:43.844" v="91" actId="47"/>
          <pc:sldLayoutMkLst>
            <pc:docMk/>
            <pc:sldMasterMk cId="2650744482" sldId="2147483656"/>
            <pc:sldLayoutMk cId="4272907023" sldId="2147483658"/>
          </pc:sldLayoutMkLst>
        </pc:sldLayoutChg>
        <pc:sldLayoutChg chg="del">
          <pc:chgData name="Marco Kämpf" userId="be0745a1-6cfa-48fb-846b-d3536206b927" providerId="ADAL" clId="{B378DB4F-3CA9-4880-A464-9000C56B1BD6}" dt="2025-08-30T11:47:43.844" v="91" actId="47"/>
          <pc:sldLayoutMkLst>
            <pc:docMk/>
            <pc:sldMasterMk cId="2650744482" sldId="2147483656"/>
            <pc:sldLayoutMk cId="2766539181" sldId="2147483659"/>
          </pc:sldLayoutMkLst>
        </pc:sldLayoutChg>
        <pc:sldLayoutChg chg="del">
          <pc:chgData name="Marco Kämpf" userId="be0745a1-6cfa-48fb-846b-d3536206b927" providerId="ADAL" clId="{B378DB4F-3CA9-4880-A464-9000C56B1BD6}" dt="2025-08-30T11:47:43.844" v="91" actId="47"/>
          <pc:sldLayoutMkLst>
            <pc:docMk/>
            <pc:sldMasterMk cId="2650744482" sldId="2147483656"/>
            <pc:sldLayoutMk cId="3998421223" sldId="2147483660"/>
          </pc:sldLayoutMkLst>
        </pc:sldLayoutChg>
        <pc:sldLayoutChg chg="del">
          <pc:chgData name="Marco Kämpf" userId="be0745a1-6cfa-48fb-846b-d3536206b927" providerId="ADAL" clId="{B378DB4F-3CA9-4880-A464-9000C56B1BD6}" dt="2025-08-30T11:47:43.844" v="91" actId="47"/>
          <pc:sldLayoutMkLst>
            <pc:docMk/>
            <pc:sldMasterMk cId="2650744482" sldId="2147483656"/>
            <pc:sldLayoutMk cId="2107914173" sldId="2147483661"/>
          </pc:sldLayoutMkLst>
        </pc:sldLayoutChg>
        <pc:sldLayoutChg chg="del">
          <pc:chgData name="Marco Kämpf" userId="be0745a1-6cfa-48fb-846b-d3536206b927" providerId="ADAL" clId="{B378DB4F-3CA9-4880-A464-9000C56B1BD6}" dt="2025-08-30T11:47:43.844" v="91" actId="47"/>
          <pc:sldLayoutMkLst>
            <pc:docMk/>
            <pc:sldMasterMk cId="2650744482" sldId="2147483656"/>
            <pc:sldLayoutMk cId="3091125742" sldId="2147483662"/>
          </pc:sldLayoutMkLst>
        </pc:sldLayoutChg>
        <pc:sldLayoutChg chg="del">
          <pc:chgData name="Marco Kämpf" userId="be0745a1-6cfa-48fb-846b-d3536206b927" providerId="ADAL" clId="{B378DB4F-3CA9-4880-A464-9000C56B1BD6}" dt="2025-08-30T11:47:43.844" v="91" actId="47"/>
          <pc:sldLayoutMkLst>
            <pc:docMk/>
            <pc:sldMasterMk cId="2650744482" sldId="2147483656"/>
            <pc:sldLayoutMk cId="1619673280" sldId="2147483663"/>
          </pc:sldLayoutMkLst>
        </pc:sldLayoutChg>
        <pc:sldLayoutChg chg="del">
          <pc:chgData name="Marco Kämpf" userId="be0745a1-6cfa-48fb-846b-d3536206b927" providerId="ADAL" clId="{B378DB4F-3CA9-4880-A464-9000C56B1BD6}" dt="2025-08-30T11:47:43.844" v="91" actId="47"/>
          <pc:sldLayoutMkLst>
            <pc:docMk/>
            <pc:sldMasterMk cId="2650744482" sldId="2147483656"/>
            <pc:sldLayoutMk cId="3909168912" sldId="2147483664"/>
          </pc:sldLayoutMkLst>
        </pc:sldLayoutChg>
        <pc:sldLayoutChg chg="del">
          <pc:chgData name="Marco Kämpf" userId="be0745a1-6cfa-48fb-846b-d3536206b927" providerId="ADAL" clId="{B378DB4F-3CA9-4880-A464-9000C56B1BD6}" dt="2025-08-30T11:47:43.844" v="91" actId="47"/>
          <pc:sldLayoutMkLst>
            <pc:docMk/>
            <pc:sldMasterMk cId="2650744482" sldId="2147483656"/>
            <pc:sldLayoutMk cId="32504757" sldId="2147483665"/>
          </pc:sldLayoutMkLst>
        </pc:sldLayoutChg>
        <pc:sldLayoutChg chg="del">
          <pc:chgData name="Marco Kämpf" userId="be0745a1-6cfa-48fb-846b-d3536206b927" providerId="ADAL" clId="{B378DB4F-3CA9-4880-A464-9000C56B1BD6}" dt="2025-08-30T11:47:43.844" v="91" actId="47"/>
          <pc:sldLayoutMkLst>
            <pc:docMk/>
            <pc:sldMasterMk cId="2650744482" sldId="2147483656"/>
            <pc:sldLayoutMk cId="2059394700" sldId="2147483666"/>
          </pc:sldLayoutMkLst>
        </pc:sldLayoutChg>
        <pc:sldLayoutChg chg="del">
          <pc:chgData name="Marco Kämpf" userId="be0745a1-6cfa-48fb-846b-d3536206b927" providerId="ADAL" clId="{B378DB4F-3CA9-4880-A464-9000C56B1BD6}" dt="2025-08-30T11:47:43.844" v="91" actId="47"/>
          <pc:sldLayoutMkLst>
            <pc:docMk/>
            <pc:sldMasterMk cId="2650744482" sldId="2147483656"/>
            <pc:sldLayoutMk cId="584660174" sldId="2147483667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84870" cy="50101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901700" y="2"/>
            <a:ext cx="2984870" cy="50101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3FF4D956-E596-4470-9FEC-C5AE43D992A0}" type="datetimeFigureOut">
              <a:rPr lang="de-CH" smtClean="0"/>
              <a:pPr/>
              <a:t>30.08.2025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9517547"/>
            <a:ext cx="2984870" cy="501014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901700" y="9517547"/>
            <a:ext cx="2984870" cy="501014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1441C052-7094-4360-81DE-F4EE70FB3CAF}" type="slidenum">
              <a:rPr lang="de-CH" smtClean="0"/>
              <a:pPr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277232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84870" cy="50101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01700" y="2"/>
            <a:ext cx="2984870" cy="50101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657CAA3A-61E2-441D-8EF6-615735FA4F67}" type="datetimeFigureOut">
              <a:rPr lang="de-CH" smtClean="0"/>
              <a:pPr/>
              <a:t>30.08.2025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50888"/>
            <a:ext cx="6681787" cy="3759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8817" y="4759642"/>
            <a:ext cx="5510530" cy="4509136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517547"/>
            <a:ext cx="2984870" cy="501014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901700" y="9517547"/>
            <a:ext cx="2984870" cy="501014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F55D550C-5DB2-4B1B-97E5-4A760016D786}" type="slidenum">
              <a:rPr lang="de-CH" smtClean="0"/>
              <a:pPr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14068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D550C-5DB2-4B1B-97E5-4A760016D786}" type="slidenum">
              <a:rPr lang="de-CH" smtClean="0"/>
              <a:pPr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72573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D550C-5DB2-4B1B-97E5-4A760016D786}" type="slidenum">
              <a:rPr lang="de-CH" smtClean="0"/>
              <a:pPr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24578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 algn="ctr">
              <a:defRPr sz="4000" b="0">
                <a:solidFill>
                  <a:srgbClr val="DA0020"/>
                </a:solidFill>
              </a:defRPr>
            </a:lvl1pPr>
          </a:lstStyle>
          <a:p>
            <a:r>
              <a:rPr lang="de-CH"/>
              <a:t>Referat-Titel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073426" y="3925956"/>
            <a:ext cx="103632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/>
              <a:t>Vorname Name, Funktion/Titel                                            Anlass                                                                                         Datum: XX. Monat 20XX</a:t>
            </a:r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D2C76AF-3379-B483-0A0D-7CF4897959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5962" y="170225"/>
            <a:ext cx="2934031" cy="150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7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02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 w="3175" cmpd="sng">
            <a:solidFill>
              <a:srgbClr val="DA0000">
                <a:alpha val="0"/>
              </a:srgbClr>
            </a:solidFill>
          </a:ln>
        </p:spPr>
        <p:txBody>
          <a:bodyPr/>
          <a:lstStyle>
            <a:lvl1pPr algn="l">
              <a:defRPr>
                <a:solidFill>
                  <a:srgbClr val="DA002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0F6C6-4EB5-42CD-8649-8CDA53F9B1BE}" type="slidenum">
              <a:rPr lang="de-CH" smtClean="0"/>
              <a:pPr/>
              <a:t>‹#›</a:t>
            </a:fld>
            <a:endParaRPr lang="de-CH"/>
          </a:p>
        </p:txBody>
      </p:sp>
      <p:sp>
        <p:nvSpPr>
          <p:cNvPr id="6" name="Inhaltsplatzhalter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756150"/>
          </a:xfrm>
          <a:prstGeom prst="rect">
            <a:avLst/>
          </a:prstGeom>
        </p:spPr>
        <p:txBody>
          <a:bodyPr/>
          <a:lstStyle>
            <a:lvl1pPr marL="342000" indent="-342000">
              <a:buClr>
                <a:srgbClr val="DA0020"/>
              </a:buClr>
              <a:buFont typeface="Arial"/>
              <a:buChar char="•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Clr>
                <a:srgbClr val="DA0020"/>
              </a:buCl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DA0020"/>
              </a:buCl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FF0014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FF0014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de-DE"/>
              <a:t>Text- Erste Ebene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cxnSp>
        <p:nvCxnSpPr>
          <p:cNvPr id="9" name="Gerade Verbindung 8"/>
          <p:cNvCxnSpPr/>
          <p:nvPr userDrawn="1"/>
        </p:nvCxnSpPr>
        <p:spPr>
          <a:xfrm flipV="1">
            <a:off x="609600" y="1427164"/>
            <a:ext cx="10972800" cy="1"/>
          </a:xfrm>
          <a:prstGeom prst="line">
            <a:avLst/>
          </a:prstGeom>
          <a:ln w="19050">
            <a:solidFill>
              <a:srgbClr val="DA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574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793875"/>
          </a:xfrm>
        </p:spPr>
        <p:txBody>
          <a:bodyPr>
            <a:normAutofit/>
          </a:bodyPr>
          <a:lstStyle>
            <a:lvl1pPr algn="ctr">
              <a:defRPr sz="3200" b="0">
                <a:solidFill>
                  <a:srgbClr val="DA0020"/>
                </a:solidFill>
              </a:defRPr>
            </a:lvl1pPr>
          </a:lstStyle>
          <a:p>
            <a:r>
              <a:rPr lang="de-CH"/>
              <a:t>Dank</a:t>
            </a:r>
            <a:br>
              <a:rPr lang="de-CH"/>
            </a:br>
            <a:r>
              <a:rPr lang="de-CH"/>
              <a:t>Fragen</a:t>
            </a:r>
            <a:endParaRPr lang="de-DE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1" y="4611140"/>
            <a:ext cx="12191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>
                <a:solidFill>
                  <a:schemeClr val="tx1">
                    <a:lumMod val="75000"/>
                    <a:lumOff val="25000"/>
                  </a:schemeClr>
                </a:solidFill>
              </a:rPr>
              <a:t>Besten Dank für eure Aufmerksamkeit und eine gute Heimreise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4F6BB36-6E5A-7AD3-C69D-0AA450BDB0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5962" y="170225"/>
            <a:ext cx="2934031" cy="150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2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02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CH"/>
              <a:t>Titel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0F6C6-4EB5-42CD-8649-8CDA53F9B1BE}" type="slidenum">
              <a:rPr lang="de-CH" smtClean="0"/>
              <a:pPr/>
              <a:t>‹#›</a:t>
            </a:fld>
            <a:endParaRPr lang="de-CH"/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50158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CH"/>
              <a:t>Text – erste Ebene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4038329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u="none" kern="1200">
          <a:solidFill>
            <a:srgbClr val="DA002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DA0020"/>
        </a:buClr>
        <a:buFont typeface="Arial"/>
        <a:buChar char="•"/>
        <a:defRPr sz="2400" kern="1200" baseline="0">
          <a:solidFill>
            <a:srgbClr val="666666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DA0020"/>
        </a:buClr>
        <a:buFont typeface="Arial"/>
        <a:buChar char="–"/>
        <a:defRPr sz="2400" kern="1200">
          <a:solidFill>
            <a:srgbClr val="666666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DA0020"/>
        </a:buClr>
        <a:buSzPct val="100000"/>
        <a:buFont typeface="Lucida Grande"/>
        <a:buChar char="›"/>
        <a:defRPr sz="2400" kern="1200">
          <a:solidFill>
            <a:srgbClr val="666666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DA0020"/>
        </a:buClr>
        <a:buFont typeface="Wingdings" charset="2"/>
        <a:buChar char="§"/>
        <a:defRPr sz="2000" kern="1200">
          <a:solidFill>
            <a:srgbClr val="666666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DA0020"/>
        </a:buClr>
        <a:buFont typeface="Arial"/>
        <a:buChar char="»"/>
        <a:defRPr sz="20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85451" y="1459125"/>
            <a:ext cx="10363200" cy="3274198"/>
          </a:xfrm>
        </p:spPr>
        <p:txBody>
          <a:bodyPr>
            <a:normAutofit/>
          </a:bodyPr>
          <a:lstStyle/>
          <a:p>
            <a:r>
              <a:rPr lang="de-DE" dirty="0"/>
              <a:t>Änderungen Spielprotokoll</a:t>
            </a:r>
            <a:br>
              <a:rPr lang="de-DE" dirty="0">
                <a:solidFill>
                  <a:srgbClr val="DA0020"/>
                </a:solidFill>
              </a:rPr>
            </a:br>
            <a:r>
              <a:rPr lang="de-DE" dirty="0">
                <a:solidFill>
                  <a:srgbClr val="DA0020"/>
                </a:solidFill>
              </a:rPr>
              <a:t>und</a:t>
            </a:r>
            <a:br>
              <a:rPr lang="de-DE" dirty="0">
                <a:solidFill>
                  <a:srgbClr val="DA0020"/>
                </a:solidFill>
              </a:rPr>
            </a:br>
            <a:r>
              <a:rPr lang="de-DE" dirty="0"/>
              <a:t>Neue Volleyballregeln 2025-28</a:t>
            </a:r>
            <a:endParaRPr lang="de-DE" dirty="0">
              <a:solidFill>
                <a:srgbClr val="DA0020"/>
              </a:solidFill>
            </a:endParaRPr>
          </a:p>
        </p:txBody>
      </p:sp>
      <p:pic>
        <p:nvPicPr>
          <p:cNvPr id="4" name="Grafik 3" descr="Ein Bild, das Sport, Sportspiele, Person, Kleidung enthält.&#10;&#10;KI-generierte Inhalte können fehlerhaft sein.">
            <a:extLst>
              <a:ext uri="{FF2B5EF4-FFF2-40B4-BE49-F238E27FC236}">
                <a16:creationId xmlns:a16="http://schemas.microsoft.com/office/drawing/2014/main" id="{F1F47403-1F4F-A66D-FFAE-269538A02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451" y="4733323"/>
            <a:ext cx="2161403" cy="1440935"/>
          </a:xfrm>
          <a:prstGeom prst="rect">
            <a:avLst/>
          </a:prstGeom>
        </p:spPr>
      </p:pic>
      <p:pic>
        <p:nvPicPr>
          <p:cNvPr id="6" name="Grafik 5" descr="Ein Bild, das Sport, Person, Volleyball, Sportspiele enthält.&#10;&#10;KI-generierte Inhalte können fehlerhaft sein.">
            <a:extLst>
              <a:ext uri="{FF2B5EF4-FFF2-40B4-BE49-F238E27FC236}">
                <a16:creationId xmlns:a16="http://schemas.microsoft.com/office/drawing/2014/main" id="{57185105-9662-3084-81BB-8B86B9090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5423" y="4733323"/>
            <a:ext cx="2161403" cy="1440935"/>
          </a:xfrm>
          <a:prstGeom prst="rect">
            <a:avLst/>
          </a:prstGeom>
        </p:spPr>
      </p:pic>
      <p:pic>
        <p:nvPicPr>
          <p:cNvPr id="8" name="Grafik 7" descr="Ein Bild, das Sportspiele, Sport, Volleyball, Person enthält.&#10;&#10;KI-generierte Inhalte können fehlerhaft sein.">
            <a:extLst>
              <a:ext uri="{FF2B5EF4-FFF2-40B4-BE49-F238E27FC236}">
                <a16:creationId xmlns:a16="http://schemas.microsoft.com/office/drawing/2014/main" id="{7ABF5D00-16FC-BC4B-6877-8362266CF3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5396" y="4733323"/>
            <a:ext cx="2161404" cy="1441838"/>
          </a:xfrm>
          <a:prstGeom prst="rect">
            <a:avLst/>
          </a:prstGeom>
        </p:spPr>
      </p:pic>
      <p:pic>
        <p:nvPicPr>
          <p:cNvPr id="10" name="Grafik 9" descr="Ein Bild, das Sportspiele, Volleyball, draußen, Sport enthält.&#10;&#10;KI-generierte Inhalte können fehlerhaft sein.">
            <a:extLst>
              <a:ext uri="{FF2B5EF4-FFF2-40B4-BE49-F238E27FC236}">
                <a16:creationId xmlns:a16="http://schemas.microsoft.com/office/drawing/2014/main" id="{A2D928AF-3A25-040B-14BA-1EF0E21F8D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5368" y="4733322"/>
            <a:ext cx="2157089" cy="144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4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6BD8E-46E3-25AD-E116-4A59ED187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2BC41F-271F-3EDC-B603-95C9BC4FE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cs typeface="Calibri"/>
              </a:rPr>
              <a:t>7. Referee-Kommission</a:t>
            </a:r>
            <a:r>
              <a:rPr lang="de-CH" dirty="0"/>
              <a:t> |  1 / 9 </a:t>
            </a:r>
            <a:br>
              <a:rPr lang="de-CH" dirty="0">
                <a:cs typeface="Calibri"/>
              </a:rPr>
            </a:br>
            <a:endParaRPr lang="de-DE" sz="24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FD80E23-E507-9CDF-7559-D6D90B3713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0F6C6-4EB5-42CD-8649-8CDA53F9B1BE}" type="slidenum">
              <a:rPr lang="de-CH" smtClean="0"/>
              <a:pPr/>
              <a:t>2</a:t>
            </a:fld>
            <a:endParaRPr lang="de-CH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7E29759-7A3A-F521-4439-75350AD601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/>
              <a:t>Spielprotokoll</a:t>
            </a:r>
            <a:br>
              <a:rPr lang="de-CH"/>
            </a:br>
            <a:endParaRPr lang="de-CH"/>
          </a:p>
          <a:p>
            <a:pPr lvl="1"/>
            <a:r>
              <a:rPr lang="de-CH"/>
              <a:t>nationale Spielprotokoll ist gültig</a:t>
            </a:r>
            <a:br>
              <a:rPr lang="de-CH"/>
            </a:br>
            <a:endParaRPr lang="de-CH"/>
          </a:p>
          <a:p>
            <a:pPr lvl="1"/>
            <a:r>
              <a:rPr lang="de-CH"/>
              <a:t>Änderungen </a:t>
            </a:r>
          </a:p>
          <a:p>
            <a:pPr lvl="2"/>
            <a:r>
              <a:rPr lang="de-CH"/>
              <a:t>Abgabe der Positionsblätter am Spielanfang ist nicht mehr H-3 sondern H-12</a:t>
            </a:r>
          </a:p>
          <a:p>
            <a:pPr lvl="2"/>
            <a:r>
              <a:rPr lang="de-CH"/>
              <a:t>Spieler:innen müssen beim Satzende nicht mehr auf die Grundlinie </a:t>
            </a:r>
          </a:p>
          <a:p>
            <a:pPr lvl="2"/>
            <a:r>
              <a:rPr lang="de-CH"/>
              <a:t>Handshake zu Spielbeginn und -ende ist offiziell wieder eingeführt</a:t>
            </a:r>
          </a:p>
          <a:p>
            <a:pPr lvl="2"/>
            <a:r>
              <a:rPr lang="de-CH"/>
              <a:t>Präzisierungen Satzpausen und Spielende</a:t>
            </a:r>
          </a:p>
        </p:txBody>
      </p:sp>
    </p:spTree>
    <p:extLst>
      <p:ext uri="{BB962C8B-B14F-4D97-AF65-F5344CB8AC3E}">
        <p14:creationId xmlns:p14="http://schemas.microsoft.com/office/powerpoint/2010/main" val="59009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FA9F7-C68E-38CB-6C4A-DA14BF0B9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B8D686-72C2-3317-1816-A563ACED6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>
                <a:cs typeface="Calibri"/>
              </a:rPr>
              <a:t>7. Referee-Kommission</a:t>
            </a:r>
            <a:r>
              <a:rPr lang="de-CH"/>
              <a:t> |  5 / 9 </a:t>
            </a:r>
            <a:br>
              <a:rPr lang="de-CH">
                <a:cs typeface="Calibri"/>
              </a:rPr>
            </a:br>
            <a:r>
              <a:rPr lang="de-CH" sz="2400">
                <a:cs typeface="Calibri"/>
              </a:rPr>
              <a:t>Ausblick</a:t>
            </a:r>
            <a:endParaRPr lang="de-DE" sz="240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F941A17-9F1E-FE8C-B123-E6D0E42C03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0F6C6-4EB5-42CD-8649-8CDA53F9B1BE}" type="slidenum">
              <a:rPr lang="de-CH" smtClean="0"/>
              <a:pPr/>
              <a:t>3</a:t>
            </a:fld>
            <a:endParaRPr lang="de-CH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37042C0-2D9A-9695-DFB3-9CAD07F806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Änderungen Volleyballregeln</a:t>
            </a:r>
            <a:br>
              <a:rPr lang="de-CH" dirty="0"/>
            </a:br>
            <a:endParaRPr lang="de-CH" dirty="0"/>
          </a:p>
          <a:p>
            <a:pPr lvl="1"/>
            <a:r>
              <a:rPr lang="de-CH" dirty="0"/>
              <a:t>7.4 </a:t>
            </a:r>
            <a:r>
              <a:rPr lang="de-CH" b="1" dirty="0"/>
              <a:t>Aufschlagende</a:t>
            </a:r>
            <a:r>
              <a:rPr lang="de-CH" dirty="0"/>
              <a:t> Mannschaft: </a:t>
            </a:r>
            <a:br>
              <a:rPr lang="de-CH" dirty="0"/>
            </a:br>
            <a:r>
              <a:rPr lang="de-CH" dirty="0"/>
              <a:t>kann sich </a:t>
            </a:r>
            <a:r>
              <a:rPr lang="de-CH" b="1" dirty="0"/>
              <a:t>frei</a:t>
            </a:r>
            <a:r>
              <a:rPr lang="de-CH" dirty="0"/>
              <a:t> im Feld aufstellen (Rotations-Position muss nicht mehr eingehalten werden)</a:t>
            </a:r>
            <a:br>
              <a:rPr lang="de-CH" dirty="0"/>
            </a:br>
            <a:endParaRPr lang="de-CH" dirty="0"/>
          </a:p>
          <a:p>
            <a:pPr lvl="1"/>
            <a:r>
              <a:rPr lang="de-CH" dirty="0"/>
              <a:t>7.4 Annehmende Mannschaft (Regeltest): </a:t>
            </a:r>
            <a:br>
              <a:rPr lang="de-CH" dirty="0"/>
            </a:br>
            <a:r>
              <a:rPr lang="de-CH" dirty="0"/>
              <a:t>beim </a:t>
            </a:r>
            <a:r>
              <a:rPr lang="de-CH" b="1" dirty="0"/>
              <a:t>Aufwurf nicht beim Schlagen des Balles</a:t>
            </a:r>
            <a:r>
              <a:rPr lang="de-CH" dirty="0"/>
              <a:t> darf Positionen geändert werden</a:t>
            </a:r>
            <a:br>
              <a:rPr lang="de-CH" dirty="0"/>
            </a:br>
            <a:endParaRPr lang="de-CH" dirty="0"/>
          </a:p>
          <a:p>
            <a:pPr lvl="1"/>
            <a:r>
              <a:rPr lang="de-CH" dirty="0"/>
              <a:t>12.5.2 Sichtblock: </a:t>
            </a:r>
            <a:br>
              <a:rPr lang="de-CH" dirty="0"/>
            </a:br>
            <a:r>
              <a:rPr lang="de-CH" dirty="0" err="1"/>
              <a:t>Spieler:innen</a:t>
            </a:r>
            <a:r>
              <a:rPr lang="de-CH" dirty="0"/>
              <a:t> dürfen nicht mehr zusammenstehen (Armlänge)</a:t>
            </a:r>
            <a:br>
              <a:rPr lang="de-CH" dirty="0"/>
            </a:br>
            <a:endParaRPr lang="de-CH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0616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E082D-EAE1-693B-8DDC-CC7AD39D3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3C145-F244-D962-FA84-5E217C388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>
                <a:cs typeface="Calibri"/>
              </a:rPr>
              <a:t>7. Referee-Kommission</a:t>
            </a:r>
            <a:r>
              <a:rPr lang="de-CH"/>
              <a:t> |  6 / 9 </a:t>
            </a:r>
            <a:br>
              <a:rPr lang="de-CH">
                <a:cs typeface="Calibri"/>
              </a:rPr>
            </a:br>
            <a:r>
              <a:rPr lang="de-CH" sz="2400">
                <a:cs typeface="Calibri"/>
              </a:rPr>
              <a:t>Ausblick</a:t>
            </a:r>
            <a:endParaRPr lang="de-DE" sz="240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FC95253-B145-C209-A752-47FA00F1F8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0F6C6-4EB5-42CD-8649-8CDA53F9B1BE}" type="slidenum">
              <a:rPr lang="de-CH" smtClean="0"/>
              <a:pPr/>
              <a:t>4</a:t>
            </a:fld>
            <a:endParaRPr lang="de-CH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5586C7F-BEFD-0B23-9E20-73CCEA5273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/>
              <a:t>Änderungen Volleyballregeln</a:t>
            </a:r>
            <a:br>
              <a:rPr lang="de-CH"/>
            </a:br>
            <a:endParaRPr lang="de-CH"/>
          </a:p>
          <a:p>
            <a:pPr lvl="1"/>
            <a:r>
              <a:rPr lang="de-CH"/>
              <a:t>9.2.3 Doppelberührung bei internem Zuspiel: </a:t>
            </a:r>
            <a:br>
              <a:rPr lang="de-CH"/>
            </a:br>
            <a:br>
              <a:rPr lang="de-CH"/>
            </a:br>
            <a:r>
              <a:rPr lang="de-CH"/>
              <a:t>Inhaltlich neuer Punkt aufgrund der sofortigen Einführung durch FIVB und CEV</a:t>
            </a:r>
            <a:br>
              <a:rPr lang="de-CH"/>
            </a:br>
            <a:r>
              <a:rPr lang="de-CH"/>
              <a:t> </a:t>
            </a:r>
            <a:br>
              <a:rPr lang="de-CH"/>
            </a:br>
            <a:r>
              <a:rPr lang="de-CH"/>
              <a:t>«</a:t>
            </a:r>
            <a:r>
              <a:rPr lang="de-CH" err="1"/>
              <a:t>Gruusige</a:t>
            </a:r>
            <a:r>
              <a:rPr lang="de-CH"/>
              <a:t>» Zuspiele, sofern sie nicht zum Gegner übers Netz gehen werden </a:t>
            </a:r>
            <a:br>
              <a:rPr lang="de-CH"/>
            </a:br>
            <a:r>
              <a:rPr lang="de-CH"/>
              <a:t>nicht mehr gepfiffen</a:t>
            </a:r>
            <a:br>
              <a:rPr lang="de-CH"/>
            </a:br>
            <a:endParaRPr lang="de-CH"/>
          </a:p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3725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E082D-EAE1-693B-8DDC-CC7AD39D3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3C145-F244-D962-FA84-5E217C388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>
                <a:cs typeface="Calibri"/>
              </a:rPr>
              <a:t>7. Referee-Kommission</a:t>
            </a:r>
            <a:r>
              <a:rPr lang="de-CH"/>
              <a:t> |  7 / 9 </a:t>
            </a:r>
            <a:br>
              <a:rPr lang="de-CH">
                <a:cs typeface="Calibri"/>
              </a:rPr>
            </a:br>
            <a:r>
              <a:rPr lang="de-CH" sz="2400">
                <a:cs typeface="Calibri"/>
              </a:rPr>
              <a:t>Ausblick</a:t>
            </a:r>
            <a:endParaRPr lang="de-DE" sz="240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FC95253-B145-C209-A752-47FA00F1F8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0F6C6-4EB5-42CD-8649-8CDA53F9B1BE}" type="slidenum">
              <a:rPr lang="de-CH" smtClean="0"/>
              <a:pPr/>
              <a:t>5</a:t>
            </a:fld>
            <a:endParaRPr lang="de-CH"/>
          </a:p>
        </p:txBody>
      </p:sp>
      <p:pic>
        <p:nvPicPr>
          <p:cNvPr id="4" name="Media Double">
            <a:hlinkClick r:id="" action="ppaction://media"/>
            <a:extLst>
              <a:ext uri="{FF2B5EF4-FFF2-40B4-BE49-F238E27FC236}">
                <a16:creationId xmlns:a16="http://schemas.microsoft.com/office/drawing/2014/main" id="{FEFAD254-6F3E-C626-57EC-85D73FE3F5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7526" y="1485030"/>
            <a:ext cx="8660126" cy="487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6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3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D500B-75C3-B1CB-8856-4F5BAA272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182BAD-B1E3-3E96-7F3F-5FED62DE2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>
                <a:cs typeface="Calibri"/>
              </a:rPr>
              <a:t>7. Referee-Kommission</a:t>
            </a:r>
            <a:r>
              <a:rPr lang="de-CH"/>
              <a:t> |  8 / 9 </a:t>
            </a:r>
            <a:br>
              <a:rPr lang="de-CH">
                <a:cs typeface="Calibri"/>
              </a:rPr>
            </a:br>
            <a:r>
              <a:rPr lang="de-CH" sz="2400">
                <a:cs typeface="Calibri"/>
              </a:rPr>
              <a:t>Ausblick</a:t>
            </a:r>
            <a:endParaRPr lang="de-DE" sz="240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9D48D08-3066-1FCD-5991-A54C3875D9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0F6C6-4EB5-42CD-8649-8CDA53F9B1BE}" type="slidenum">
              <a:rPr lang="de-CH" smtClean="0"/>
              <a:pPr/>
              <a:t>6</a:t>
            </a:fld>
            <a:endParaRPr lang="de-CH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2C46E0A-857D-826F-A281-9F44EF4F38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Änderungen Volleyballregeln</a:t>
            </a:r>
            <a:br>
              <a:rPr lang="de-CH" dirty="0"/>
            </a:br>
            <a:endParaRPr lang="de-CH" dirty="0"/>
          </a:p>
          <a:p>
            <a:pPr lvl="1"/>
            <a:r>
              <a:rPr lang="de-CH" dirty="0"/>
              <a:t>12.5.3 Sichtblock Hände </a:t>
            </a:r>
            <a:br>
              <a:rPr lang="de-CH" dirty="0"/>
            </a:br>
            <a:r>
              <a:rPr lang="de-CH" dirty="0"/>
              <a:t>über Kopf: </a:t>
            </a:r>
            <a:br>
              <a:rPr lang="de-CH" dirty="0"/>
            </a:br>
            <a:r>
              <a:rPr lang="de-CH" dirty="0"/>
              <a:t>Einfluss durch die Referees </a:t>
            </a:r>
            <a:br>
              <a:rPr lang="de-CH" dirty="0"/>
            </a:br>
            <a:r>
              <a:rPr lang="de-CH" dirty="0"/>
              <a:t>am Anfang der Saison  </a:t>
            </a:r>
          </a:p>
          <a:p>
            <a:endParaRPr lang="de-CH" dirty="0"/>
          </a:p>
        </p:txBody>
      </p:sp>
      <p:pic>
        <p:nvPicPr>
          <p:cNvPr id="6" name="Grafik 5" descr="Ein Bild, das Sport, Sportspiele, Person, Sportbekleidung enthält.&#10;&#10;KI-generierte Inhalte können fehlerhaft sein.">
            <a:extLst>
              <a:ext uri="{FF2B5EF4-FFF2-40B4-BE49-F238E27FC236}">
                <a16:creationId xmlns:a16="http://schemas.microsoft.com/office/drawing/2014/main" id="{6AD8A6EC-EE95-27AB-D277-74EBFD451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9142" y="1600200"/>
            <a:ext cx="6151726" cy="457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63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796602-7BB0-CCA0-2DB2-9315CEB3C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06B10A-B1CF-7A13-47E9-2133475A3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>
                <a:cs typeface="Calibri"/>
              </a:rPr>
              <a:t>7. Referee-Kommission</a:t>
            </a:r>
            <a:r>
              <a:rPr lang="de-CH"/>
              <a:t> |  9 / 9 </a:t>
            </a:r>
            <a:br>
              <a:rPr lang="de-CH">
                <a:cs typeface="Calibri"/>
              </a:rPr>
            </a:br>
            <a:r>
              <a:rPr lang="de-CH" sz="2400">
                <a:cs typeface="Calibri"/>
              </a:rPr>
              <a:t>Ausblick</a:t>
            </a:r>
            <a:endParaRPr lang="de-DE" sz="240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08CE574-4C46-C3B0-7C66-EE7FCEFBDB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0F6C6-4EB5-42CD-8649-8CDA53F9B1BE}" type="slidenum">
              <a:rPr lang="de-CH" smtClean="0"/>
              <a:pPr/>
              <a:t>7</a:t>
            </a:fld>
            <a:endParaRPr lang="de-CH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E031D11-A8C5-0B89-9735-97BE78115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/>
              <a:t>Änderungen Volleyballregeln</a:t>
            </a:r>
          </a:p>
          <a:p>
            <a:pPr marL="0" indent="0">
              <a:buNone/>
            </a:pPr>
            <a:endParaRPr lang="de-CH"/>
          </a:p>
          <a:p>
            <a:pPr lvl="1"/>
            <a:r>
              <a:rPr lang="de-CH"/>
              <a:t>Zusammenfassung neue Regeln Swiss Volley      </a:t>
            </a:r>
          </a:p>
          <a:p>
            <a:pPr lvl="1"/>
            <a:endParaRPr lang="de-CH"/>
          </a:p>
          <a:p>
            <a:pPr lvl="1"/>
            <a:endParaRPr lang="de-CH"/>
          </a:p>
          <a:p>
            <a:pPr lvl="1"/>
            <a:endParaRPr lang="de-CH"/>
          </a:p>
          <a:p>
            <a:pPr lvl="1"/>
            <a:r>
              <a:rPr lang="de-CH"/>
              <a:t>Detaillierte Regeländerungen FIVB</a:t>
            </a:r>
          </a:p>
          <a:p>
            <a:pPr lvl="1"/>
            <a:endParaRPr lang="de-CH"/>
          </a:p>
          <a:p>
            <a:pPr lvl="1"/>
            <a:endParaRPr lang="de-CH"/>
          </a:p>
          <a:p>
            <a:pPr lvl="1"/>
            <a:r>
              <a:rPr lang="de-CH"/>
              <a:t>Regeländerungen in Englisch mit Videos </a:t>
            </a:r>
            <a:br>
              <a:rPr lang="de-CH"/>
            </a:br>
            <a:r>
              <a:rPr lang="de-CH"/>
              <a:t>von Ausvolley </a:t>
            </a:r>
          </a:p>
          <a:p>
            <a:pPr lvl="1"/>
            <a:endParaRPr lang="de-CH"/>
          </a:p>
          <a:p>
            <a:pPr lvl="1"/>
            <a:endParaRPr lang="de-C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2DA972-32CF-B7DF-8EA8-022A58AF2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5678" y="5096351"/>
            <a:ext cx="1252560" cy="1260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74F75FC-15EA-2565-FDA3-8F5FC4AA3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920" y="1621717"/>
            <a:ext cx="1253058" cy="12600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115B273-8642-39D7-9284-50CDCA3F7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5418" y="3363969"/>
            <a:ext cx="125256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5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wissVolley_Corporate_ppt-Master">
  <a:themeElements>
    <a:clrScheme name="Benutzerdefiniert 6">
      <a:dk1>
        <a:srgbClr val="000000"/>
      </a:dk1>
      <a:lt1>
        <a:srgbClr val="FFFFFF"/>
      </a:lt1>
      <a:dk2>
        <a:srgbClr val="9397A1"/>
      </a:dk2>
      <a:lt2>
        <a:srgbClr val="FF0033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42C7"/>
      </a:hlink>
      <a:folHlink>
        <a:srgbClr val="0042C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4" id="{4F2BAC7B-CBDD-4B96-9236-D9305D0BBBB4}" vid="{75BFD5AC-B9BD-472D-A98B-05292BC63172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a18b571-a2e3-4748-b17d-3b7731be32f9">
      <Terms xmlns="http://schemas.microsoft.com/office/infopath/2007/PartnerControls"/>
    </lcf76f155ced4ddcb4097134ff3c332f>
    <TaxCatchAll xmlns="481ce990-f203-4478-869b-507039e372c0" xsi:nil="true"/>
    <SharedWithUsers xmlns="481ce990-f203-4478-869b-507039e372c0">
      <UserInfo>
        <DisplayName>Mitglieder von Vorstand</DisplayName>
        <AccountId>80</AccountId>
        <AccountType/>
      </UserInfo>
      <UserInfo>
        <DisplayName>Urs Burkhard</DisplayName>
        <AccountId>26</AccountId>
        <AccountType/>
      </UserInfo>
    </SharedWithUsers>
    <WeiterleitungFidatio xmlns="5a18b571-a2e3-4748-b17d-3b7731be32f9">false</WeiterleitungFidatio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EB226C06FA1B4AAF3074B2E58BCBCD" ma:contentTypeVersion="20" ma:contentTypeDescription="Create a new document." ma:contentTypeScope="" ma:versionID="14765c6198ddec6ffd81d85c47a86062">
  <xsd:schema xmlns:xsd="http://www.w3.org/2001/XMLSchema" xmlns:xs="http://www.w3.org/2001/XMLSchema" xmlns:p="http://schemas.microsoft.com/office/2006/metadata/properties" xmlns:ns2="5a18b571-a2e3-4748-b17d-3b7731be32f9" xmlns:ns3="481ce990-f203-4478-869b-507039e372c0" targetNamespace="http://schemas.microsoft.com/office/2006/metadata/properties" ma:root="true" ma:fieldsID="ff25ee91819bb483fbad18a67dcbb565" ns2:_="" ns3:_="">
    <xsd:import namespace="5a18b571-a2e3-4748-b17d-3b7731be32f9"/>
    <xsd:import namespace="481ce990-f203-4478-869b-507039e372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WeiterleitungFidatio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18b571-a2e3-4748-b17d-3b7731be32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cfa3d74-6f1b-45e6-9d55-85a086ac11c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WeiterleitungFidatio" ma:index="24" nillable="true" ma:displayName="Weiterleitung Fidatio" ma:default="0" ma:format="Dropdown" ma:internalName="WeiterleitungFidatio">
      <xsd:simpleType>
        <xsd:restriction base="dms:Boolean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1ce990-f203-4478-869b-507039e372c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741be46-39d5-462d-87e3-ab360c10cfd1}" ma:internalName="TaxCatchAll" ma:showField="CatchAllData" ma:web="481ce990-f203-4478-869b-507039e372c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FF15BF2-38CB-4A3E-9BC2-9F195122416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774F356-EAC8-44AF-B26F-6856F459F099}">
  <ds:schemaRefs>
    <ds:schemaRef ds:uri="481ce990-f203-4478-869b-507039e372c0"/>
    <ds:schemaRef ds:uri="5a18b571-a2e3-4748-b17d-3b7731be32f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9771676-B44D-4901-90F1-7A4FE7A9050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18b571-a2e3-4748-b17d-3b7731be32f9"/>
    <ds:schemaRef ds:uri="481ce990-f203-4478-869b-507039e372c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SwissVolley_Corporate_ppt-Vorlage_D</Template>
  <TotalTime>0</TotalTime>
  <Words>252</Words>
  <Application>Microsoft Office PowerPoint</Application>
  <PresentationFormat>Widescreen</PresentationFormat>
  <Paragraphs>40</Paragraphs>
  <Slides>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Lucida Grande</vt:lpstr>
      <vt:lpstr>Wingdings</vt:lpstr>
      <vt:lpstr>SwissVolley_Corporate_ppt-Master</vt:lpstr>
      <vt:lpstr>Änderungen Spielprotokoll und Neue Volleyballregeln 2025-28</vt:lpstr>
      <vt:lpstr>7. Referee-Kommission |  1 / 9  </vt:lpstr>
      <vt:lpstr>7. Referee-Kommission |  5 / 9  Ausblick</vt:lpstr>
      <vt:lpstr>7. Referee-Kommission |  6 / 9  Ausblick</vt:lpstr>
      <vt:lpstr>7. Referee-Kommission |  7 / 9  Ausblick</vt:lpstr>
      <vt:lpstr>7. Referee-Kommission |  8 / 9  Ausblick</vt:lpstr>
      <vt:lpstr>7. Referee-Kommission |  9 / 9  Ausblick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Barbara Fechtelkord</dc:creator>
  <cp:lastModifiedBy>Marco Kämpf</cp:lastModifiedBy>
  <cp:revision>3</cp:revision>
  <cp:lastPrinted>2024-09-12T06:09:01Z</cp:lastPrinted>
  <dcterms:created xsi:type="dcterms:W3CDTF">2019-07-16T11:50:36Z</dcterms:created>
  <dcterms:modified xsi:type="dcterms:W3CDTF">2025-08-30T12:16:06Z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0x010100F6EB226C06FA1B4AAF3074B2E58BCBCD</vt:lpwstr>
  </property>
  <property fmtid="{D5CDD505-2E9C-101B-9397-08002B2CF9AE}" pid="3" name="MediaServiceImageTags">
    <vt:lpwstr/>
  </property>
</Properties>
</file>